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736" r:id="rId2"/>
    <p:sldMasterId id="2147483748" r:id="rId3"/>
  </p:sldMasterIdLst>
  <p:notesMasterIdLst>
    <p:notesMasterId r:id="rId11"/>
  </p:notesMasterIdLst>
  <p:sldIdLst>
    <p:sldId id="320" r:id="rId4"/>
    <p:sldId id="321" r:id="rId5"/>
    <p:sldId id="316" r:id="rId6"/>
    <p:sldId id="317" r:id="rId7"/>
    <p:sldId id="318" r:id="rId8"/>
    <p:sldId id="319" r:id="rId9"/>
    <p:sldId id="28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85D64-AE51-4033-A415-29F4D4D66FD5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0D481-E225-4BC2-BFCC-5730E84A4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13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662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72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50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024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45336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7760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0010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135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3883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3016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07953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091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007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08329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71047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18127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813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247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1972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2043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909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187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52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031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276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8374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8589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75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36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798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81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603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28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837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12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57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D461D-A9AE-4EC2-861F-590C9694E739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4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raphicsfactory.com/Animations/3D/Holidays/Christmas/wreath_123798.html" TargetMode="External"/><Relationship Id="rId13" Type="http://schemas.openxmlformats.org/officeDocument/2006/relationships/image" Target="../media/image11.jpeg"/><Relationship Id="rId3" Type="http://schemas.openxmlformats.org/officeDocument/2006/relationships/audio" Target="../media/media1.mp3"/><Relationship Id="rId7" Type="http://schemas.openxmlformats.org/officeDocument/2006/relationships/image" Target="../media/image7.png"/><Relationship Id="rId12" Type="http://schemas.openxmlformats.org/officeDocument/2006/relationships/image" Target="../media/image10.gif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11" Type="http://schemas.openxmlformats.org/officeDocument/2006/relationships/image" Target="../media/image9.jpeg"/><Relationship Id="rId5" Type="http://schemas.openxmlformats.org/officeDocument/2006/relationships/image" Target="../media/image5.png"/><Relationship Id="rId10" Type="http://schemas.openxmlformats.org/officeDocument/2006/relationships/hyperlink" Target="http://www.graphicsfactory.com/Clip_Art/Holidays/Christmas/snowman001_c_143923.html" TargetMode="External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8.gif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tincongnghe.com.vn/wp-content/uploads/2013/03/Flowers-8.jpg">
            <a:extLst>
              <a:ext uri="{FF2B5EF4-FFF2-40B4-BE49-F238E27FC236}">
                <a16:creationId xmlns="" xmlns:a16="http://schemas.microsoft.com/office/drawing/2014/main" id="{32F7D55F-7F39-4A2F-B413-5E13F45CF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</p:spPr>
      </p:pic>
      <p:sp>
        <p:nvSpPr>
          <p:cNvPr id="4" name="WordArt 4">
            <a:extLst>
              <a:ext uri="{FF2B5EF4-FFF2-40B4-BE49-F238E27FC236}">
                <a16:creationId xmlns="" xmlns:a16="http://schemas.microsoft.com/office/drawing/2014/main" id="{ACF9DEB6-7EA7-4624-B178-98546A53E79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" y="1763803"/>
            <a:ext cx="11887200" cy="166519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8565"/>
                <a:gd name="adj2" fmla="val 103"/>
              </a:avLst>
            </a:prstTxWarp>
          </a:bodyPr>
          <a:lstStyle/>
          <a:p>
            <a:pPr algn="ctr"/>
            <a:r>
              <a:rPr lang="vi-VN" sz="2700" b="1" kern="10" dirty="0" smtClean="0"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91581" dir="18221404" algn="ctr" rotWithShape="0">
                    <a:schemeClr val="tx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700" b="1" kern="10" dirty="0" smtClean="0"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THẦY CÔ VỀ </a:t>
            </a:r>
            <a:r>
              <a:rPr lang="vi-VN" sz="2700" b="1" kern="10" dirty="0"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DỰ </a:t>
            </a:r>
            <a:r>
              <a:rPr lang="vi-VN" sz="2700" b="1" kern="10" dirty="0" smtClean="0"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GIỜ LỚP 2</a:t>
            </a:r>
            <a:r>
              <a:rPr lang="en-US" sz="2700" b="1" kern="10" dirty="0" smtClean="0"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vi-VN" sz="2700" b="1" kern="10" dirty="0" smtClean="0"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WordArt 10">
            <a:extLst>
              <a:ext uri="{FF2B5EF4-FFF2-40B4-BE49-F238E27FC236}">
                <a16:creationId xmlns="" xmlns:a16="http://schemas.microsoft.com/office/drawing/2014/main" id="{4A586AB8-DD2A-4A2B-ABAC-971578C1786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08024" y="630846"/>
            <a:ext cx="6375949" cy="82815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7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</a:t>
            </a:r>
          </a:p>
        </p:txBody>
      </p:sp>
      <p:sp>
        <p:nvSpPr>
          <p:cNvPr id="6" name="WordArt 13">
            <a:extLst>
              <a:ext uri="{FF2B5EF4-FFF2-40B4-BE49-F238E27FC236}">
                <a16:creationId xmlns="" xmlns:a16="http://schemas.microsoft.com/office/drawing/2014/main" id="{C17BE2F4-A171-47D0-8BE3-243F8AFBBE8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17518" y="3733800"/>
            <a:ext cx="6156959" cy="10724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7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Vũ Thị Mận</a:t>
            </a:r>
            <a:endParaRPr lang="vi-VN" sz="27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97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676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" y="-66260"/>
            <a:ext cx="6109235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1" name="Picture 3" descr="676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-66260"/>
            <a:ext cx="6176962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2" name="Picture 4" descr="676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1" y="6464918"/>
            <a:ext cx="6091239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3" name="Picture 5" descr="676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899" y="6469961"/>
            <a:ext cx="6091239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4" name="Picture 6" descr="676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931" y="54593"/>
            <a:ext cx="447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5" name="Picture 7" descr="676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96" y="-42197"/>
            <a:ext cx="447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35" y="5707468"/>
            <a:ext cx="966788" cy="96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5" descr="Animated Christmas wreath with a big red bow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88" y="381415"/>
            <a:ext cx="762000" cy="85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Happy Snowman Face Smiling 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902" y="314107"/>
            <a:ext cx="654844" cy="81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cartoons-desi-glitters-101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273" y="5609768"/>
            <a:ext cx="1112103" cy="111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:\Users\ITTran\Desktop\anh\9781909-Illustration-of-Kids-Having-a-Dance-Party-Stock-Illustration-cartoon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46317"/>
            <a:ext cx="7997829" cy="422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667000" y="525522"/>
            <a:ext cx="6934200" cy="1232266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  </a:t>
            </a:r>
            <a:r>
              <a:rPr lang="en-US" sz="54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KHỞI ĐỘNG   </a:t>
            </a:r>
            <a:endParaRPr lang="en-US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  <p:pic>
        <p:nvPicPr>
          <p:cNvPr id="2" name="QueHuongTuoiDepBeat-V.A-4082769">
            <a:hlinkClick r:id="" action="ppaction://media"/>
            <a:extLst>
              <a:ext uri="{FF2B5EF4-FFF2-40B4-BE49-F238E27FC236}">
                <a16:creationId xmlns="" xmlns:a16="http://schemas.microsoft.com/office/drawing/2014/main" id="{EACE8492-763F-411F-9114-B9FBDEB3C31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705596" y="6000715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389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5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2489" objId="4"/>
        <p14:triggerEvt type="onClick" time="2489" objId="4"/>
        <p14:pauseEvt time="19732" objId="4"/>
        <p14:triggerEvt type="onClick" time="24965" objId="4"/>
        <p14:resumeEvt time="27230" objId="4"/>
        <p14:pauseEvt time="35395" objId="4"/>
        <p14:stopEvt time="72962" objId="4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4600" y="1906270"/>
            <a:ext cx="78812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Luyện</a:t>
            </a:r>
            <a:r>
              <a:rPr kumimoji="0" lang="en-US" altLang="zh-CN" sz="96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lang="en-US" altLang="zh-CN" sz="9600" b="1" i="1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tập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ea typeface="+mn-ea"/>
              <a:cs typeface="Verdana" panose="020B060403050404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9218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3060C83-F051-4F0E-ABAD-AA0DFC48B2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83C98ABE-055B-441F-B07E-44F97F083C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9FDB030-9B49-4CED-8CCD-4D99382388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783CA14-24A1-485C-8B30-D6A5D87987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9A97C86A-04D6-40F7-AE84-31AB43E6A8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="" xmlns:a16="http://schemas.microsoft.com/office/drawing/2014/main" id="{FF9F2414-84E8-453E-B1F3-389FDE8192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5E75D7AC-2095-4868-82A8-71D3F446A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87" y="544436"/>
            <a:ext cx="8346164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="" xmlns:a16="http://schemas.microsoft.com/office/drawing/2014/main" id="{3ECA69A1-7536-43AC-85EF-C7106179F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36906376-9F8E-4500-BFB8-01FE18DAE9BA}"/>
              </a:ext>
            </a:extLst>
          </p:cNvPr>
          <p:cNvSpPr/>
          <p:nvPr/>
        </p:nvSpPr>
        <p:spPr>
          <a:xfrm>
            <a:off x="7976344" y="1403730"/>
            <a:ext cx="4112169" cy="29084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l">
              <a:buFont typeface="+mj-lt"/>
              <a:buAutoNum type="arabicPeriod"/>
            </a:pPr>
            <a:r>
              <a:rPr lang="en-US" sz="2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dắt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trồng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 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truyện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rửa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bát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495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4D4CCB9-E115-4267-A992-F7B74E3557E6}"/>
              </a:ext>
            </a:extLst>
          </p:cNvPr>
          <p:cNvSpPr txBox="1"/>
          <p:nvPr/>
        </p:nvSpPr>
        <p:spPr>
          <a:xfrm>
            <a:off x="2327564" y="190005"/>
            <a:ext cx="71014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dirty="0" smtClean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</a:t>
            </a:r>
            <a:r>
              <a:rPr lang="vi-VN" sz="3200" b="0" i="0" dirty="0" smtClean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 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3-5 câu kể về một công việc em đã làm cùng người thân.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CD28A40-A708-49BC-8F76-186A051005ED}"/>
              </a:ext>
            </a:extLst>
          </p:cNvPr>
          <p:cNvSpPr/>
          <p:nvPr/>
        </p:nvSpPr>
        <p:spPr>
          <a:xfrm>
            <a:off x="2660073" y="1888177"/>
            <a:ext cx="7101444" cy="33013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6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Hằng ngày, em </a:t>
            </a:r>
            <a:r>
              <a:rPr lang="vi-VN" sz="3600" b="0" i="0" dirty="0" smtClean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phụ </a:t>
            </a:r>
            <a:r>
              <a:rPr lang="vi-VN" sz="36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gái rửa bát. Chị rửa bát còn em sẽ xếp bát lên giá để cho ráo nước. Hai chị em vừa làm vừa hát rất </a:t>
            </a:r>
            <a:r>
              <a:rPr lang="vi-VN" sz="3600" b="0" i="0" dirty="0" smtClean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600" b="0" i="0" dirty="0" smtClean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 smtClean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r>
              <a:rPr lang="vi-VN" sz="3600" b="0" i="0" dirty="0" smtClean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37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4600" y="1906270"/>
            <a:ext cx="78812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i="1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Tiết</a:t>
            </a:r>
            <a:r>
              <a:rPr lang="en-US" sz="9600" b="1" i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6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i="1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Đọc</a:t>
            </a:r>
            <a:r>
              <a:rPr lang="en-US" sz="9600" b="1" i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lang="en-US" sz="9600" b="1" i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mở</a:t>
            </a:r>
            <a:r>
              <a:rPr lang="en-US" sz="9600" b="1" i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lang="en-US" sz="9600" b="1" i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rộng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ea typeface="+mn-ea"/>
              <a:cs typeface="Verdana" panose="020B060403050404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0898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-29682" y="5927821"/>
            <a:ext cx="3668232" cy="9303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 bldLvl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107</Words>
  <Application>Microsoft Office PowerPoint</Application>
  <PresentationFormat>Widescreen</PresentationFormat>
  <Paragraphs>16</Paragraphs>
  <Slides>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Microsoft YaHei</vt:lpstr>
      <vt:lpstr>.VnAvant</vt:lpstr>
      <vt:lpstr>Arial</vt:lpstr>
      <vt:lpstr>Arial-Rounded</vt:lpstr>
      <vt:lpstr>Calibri</vt:lpstr>
      <vt:lpstr>Calibri Light</vt:lpstr>
      <vt:lpstr>Times New Roman</vt:lpstr>
      <vt:lpstr>Verdana</vt:lpstr>
      <vt:lpstr>3_Office Theme</vt:lpstr>
      <vt:lpstr>6_Office Theme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DELL</cp:lastModifiedBy>
  <cp:revision>37</cp:revision>
  <dcterms:created xsi:type="dcterms:W3CDTF">2021-05-27T09:39:36Z</dcterms:created>
  <dcterms:modified xsi:type="dcterms:W3CDTF">2024-12-19T06:00:04Z</dcterms:modified>
</cp:coreProperties>
</file>